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845575446079761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902149305814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032548296091069E-2"/>
                  <c:y val="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01.01.2026</c:v>
                </c:pt>
                <c:pt idx="1">
                  <c:v> на 01.02.2026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-1.9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2043397728121339E-2"/>
                  <c:y val="-4.9745363050829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5902149305814944E-2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01.01.2026</c:v>
                </c:pt>
                <c:pt idx="1">
                  <c:v> на 01.02.2026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</c:v>
                </c:pt>
                <c:pt idx="1">
                  <c:v>-10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623352"/>
        <c:axId val="135624920"/>
      </c:lineChart>
      <c:catAx>
        <c:axId val="135623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35624920"/>
        <c:crosses val="autoZero"/>
        <c:auto val="1"/>
        <c:lblAlgn val="ctr"/>
        <c:lblOffset val="100"/>
        <c:noMultiLvlLbl val="0"/>
      </c:catAx>
      <c:valAx>
        <c:axId val="13562492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5623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35515079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187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01.02.2026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10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Татьяна</cp:lastModifiedBy>
  <cp:revision>35</cp:revision>
  <dcterms:created xsi:type="dcterms:W3CDTF">2023-08-08T05:04:19Z</dcterms:created>
  <dcterms:modified xsi:type="dcterms:W3CDTF">2026-04-20T06:11:50Z</dcterms:modified>
</cp:coreProperties>
</file>